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105" d="100"/>
          <a:sy n="105" d="100"/>
        </p:scale>
        <p:origin x="17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171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154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19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11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91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352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718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27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47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739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670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D3788-12E0-489F-A484-AE9C68DFF64A}" type="datetimeFigureOut">
              <a:rPr lang="de-CH" smtClean="0"/>
              <a:t>20.11.2023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38D4-5AB4-4A1C-BAAD-D2F6671CE4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026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12" y="175077"/>
            <a:ext cx="1585192" cy="1584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52" y="3680665"/>
            <a:ext cx="1585052" cy="158400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10" y="1940387"/>
            <a:ext cx="1584000" cy="158400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64" y="1928811"/>
            <a:ext cx="1584000" cy="158400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3" y="3680665"/>
            <a:ext cx="1584000" cy="1584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9" y="3688847"/>
            <a:ext cx="1584000" cy="1584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b="31380"/>
          <a:stretch/>
        </p:blipFill>
        <p:spPr>
          <a:xfrm>
            <a:off x="166792" y="539656"/>
            <a:ext cx="1646959" cy="7200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05596C-1680-4398-B75B-AE59E8A974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5" y="5445975"/>
            <a:ext cx="1584000" cy="158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F1A161-DB99-4DB7-9DB0-15C460F02DD9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13468" r="8321" b="27073"/>
          <a:stretch/>
        </p:blipFill>
        <p:spPr>
          <a:xfrm>
            <a:off x="3688257" y="175077"/>
            <a:ext cx="1584000" cy="158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70A5B41-F8C4-473F-821D-270AD5E29A8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2544" r="10115" b="23013"/>
          <a:stretch/>
        </p:blipFill>
        <p:spPr>
          <a:xfrm>
            <a:off x="3688257" y="1940387"/>
            <a:ext cx="1584000" cy="1584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4A22EDC-3C0D-4F1B-A1FB-3569D51E04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05" y="3688847"/>
            <a:ext cx="1584000" cy="158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616F81-754C-4512-855C-5C780B60340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7" b="25109"/>
          <a:stretch/>
        </p:blipFill>
        <p:spPr>
          <a:xfrm>
            <a:off x="1922246" y="175077"/>
            <a:ext cx="1584000" cy="1584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CCBE8B5-6323-4065-B2E6-72D3F8DC4FB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t="22505" r="492" b="32495"/>
          <a:stretch/>
        </p:blipFill>
        <p:spPr>
          <a:xfrm>
            <a:off x="1922094" y="5445975"/>
            <a:ext cx="1584000" cy="158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504918-74E9-4697-97A3-1731226EED7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22355" r="19997" b="29431"/>
          <a:stretch/>
        </p:blipFill>
        <p:spPr>
          <a:xfrm>
            <a:off x="164535" y="1926465"/>
            <a:ext cx="1584000" cy="158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3A0AF0-87E0-4652-9455-2AE5732E82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6324" r="8429" b="21171"/>
          <a:stretch/>
        </p:blipFill>
        <p:spPr>
          <a:xfrm>
            <a:off x="3688257" y="5454157"/>
            <a:ext cx="1584000" cy="158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D865EF-23FC-4138-B39C-9191242612A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5" b="14402"/>
          <a:stretch/>
        </p:blipFill>
        <p:spPr>
          <a:xfrm>
            <a:off x="5445816" y="5454157"/>
            <a:ext cx="1584000" cy="15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Schmutz Christian</dc:creator>
  <cp:lastModifiedBy>Hirschi Brigitte</cp:lastModifiedBy>
  <cp:revision>45</cp:revision>
  <dcterms:created xsi:type="dcterms:W3CDTF">2020-05-06T08:21:18Z</dcterms:created>
  <dcterms:modified xsi:type="dcterms:W3CDTF">2023-11-20T08:20:42Z</dcterms:modified>
</cp:coreProperties>
</file>